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73" r:id="rId3"/>
  </p:sldMasterIdLst>
  <p:sldIdLst>
    <p:sldId id="256" r:id="rId4"/>
    <p:sldId id="258" r:id="rId5"/>
    <p:sldId id="257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020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263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059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217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283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479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71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304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79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816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85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682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130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014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489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562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155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461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4115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009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230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12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481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205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7351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545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39677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3339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69764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3118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51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20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9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6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8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129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27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59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27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BFD5E-26DB-4DEA-93C0-D4E585C376DA}" type="datetimeFigureOut">
              <a:rPr lang="de-DE" smtClean="0"/>
              <a:t>02.12.2015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B4CCD3-1338-4338-AD64-8DD16653E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88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PowerPoint 2016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Professionelle Präsentationen erstellen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40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Professionelle Designs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Designs für Text und Bild können individuell angepasst werden</a:t>
            </a:r>
          </a:p>
          <a:p>
            <a:r>
              <a:rPr lang="de-DE" dirty="0" smtClean="0"/>
              <a:t>Vorlagen helfen bei Gliederung und Formulierung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806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Professionelle Designs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Vorlagen unterstützen bei Gliederung und Formulierung</a:t>
            </a:r>
          </a:p>
          <a:p>
            <a:r>
              <a:rPr lang="de-DE" dirty="0" smtClean="0"/>
              <a:t>Designs für Text und Bild können individuell angepasst werden</a:t>
            </a:r>
          </a:p>
          <a:p>
            <a:r>
              <a:rPr lang="de-DE" dirty="0" smtClean="0"/>
              <a:t>Zahlen können in professionell gestalteten Tabellen oder in Diagrammform visualisiert werden</a:t>
            </a:r>
          </a:p>
          <a:p>
            <a:r>
              <a:rPr lang="de-DE" dirty="0"/>
              <a:t>Infografiken lassen sich mit SmartArt-Tools erstellen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13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Sonderzeichen eingeben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Sonderzeichen geben Sie über die </a:t>
            </a:r>
            <a:r>
              <a:rPr lang="de-DE" i="1" dirty="0" smtClean="0"/>
              <a:t>Einfügen</a:t>
            </a:r>
            <a:r>
              <a:rPr lang="de-DE" dirty="0" smtClean="0"/>
              <a:t>-Registerkarte ein, klicken Sie dazu in der Gruppe </a:t>
            </a:r>
            <a:r>
              <a:rPr lang="de-DE" i="1" dirty="0" smtClean="0"/>
              <a:t>Symbole</a:t>
            </a:r>
            <a:r>
              <a:rPr lang="de-DE" dirty="0" smtClean="0"/>
              <a:t> auf die Schaltfläche </a:t>
            </a:r>
            <a:r>
              <a:rPr lang="de-DE" i="1" dirty="0" smtClean="0"/>
              <a:t>Symbol</a:t>
            </a:r>
            <a:r>
              <a:rPr lang="de-DE" dirty="0" smtClean="0"/>
              <a:t>: £</a:t>
            </a:r>
          </a:p>
          <a:p>
            <a:r>
              <a:rPr lang="de-DE" dirty="0" smtClean="0"/>
              <a:t>Subsets erleichtern das Ansteuern bestimmter Zeichen</a:t>
            </a:r>
          </a:p>
        </p:txBody>
      </p:sp>
    </p:spTree>
    <p:extLst>
      <p:ext uri="{BB962C8B-B14F-4D97-AF65-F5344CB8AC3E}">
        <p14:creationId xmlns:p14="http://schemas.microsoft.com/office/powerpoint/2010/main" val="3799775611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acette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Sitzungssaal]]</Template>
  <TotalTime>0</TotalTime>
  <Words>85</Words>
  <Application>Microsoft Office PowerPoint</Application>
  <PresentationFormat>Breitbild</PresentationFormat>
  <Paragraphs>13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 2</vt:lpstr>
      <vt:lpstr>Wingdings 3</vt:lpstr>
      <vt:lpstr>HDOfficeLightV0</vt:lpstr>
      <vt:lpstr>1_HDOfficeLightV0</vt:lpstr>
      <vt:lpstr>Facette</vt:lpstr>
      <vt:lpstr>PowerPoint 2016</vt:lpstr>
      <vt:lpstr>Professionelle Designs</vt:lpstr>
      <vt:lpstr>Professionelle Designs</vt:lpstr>
      <vt:lpstr>Sonderzeichen eingeben</vt:lpstr>
    </vt:vector>
  </TitlesOfParts>
  <Company>V2B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2016</dc:title>
  <dc:creator>Susanne Franz</dc:creator>
  <cp:lastModifiedBy>Susanne Franz</cp:lastModifiedBy>
  <cp:revision>18</cp:revision>
  <dcterms:created xsi:type="dcterms:W3CDTF">2015-12-01T12:44:10Z</dcterms:created>
  <dcterms:modified xsi:type="dcterms:W3CDTF">2015-12-02T16:15:55Z</dcterms:modified>
</cp:coreProperties>
</file>